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Nunito"/>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bold.fntdata"/><Relationship Id="rId14" Type="http://schemas.openxmlformats.org/officeDocument/2006/relationships/font" Target="fonts/Nunito-regular.fntdata"/><Relationship Id="rId17" Type="http://schemas.openxmlformats.org/officeDocument/2006/relationships/font" Target="fonts/Nunito-boldItalic.fntdata"/><Relationship Id="rId16"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png>
</file>

<file path=ppt/media/image4.jpg>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7be81f48ca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7be81f48ca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7be81f48ca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7be81f48ca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7c107b66d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7c107b66d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7c107b66d4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7c107b66d4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7be81f48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7be81f48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7be81f48ca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7be81f48ca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7be81f48ca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7be81f48ca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www.youtube.com/watch?v=dtAo3Ntw5FI" TargetMode="Externa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github.com/XxGonanxX/TC2008BTEAM/3"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419"/>
              <a:t>Reto Final</a:t>
            </a:r>
            <a:endParaRPr/>
          </a:p>
        </p:txBody>
      </p:sp>
      <p:sp>
        <p:nvSpPr>
          <p:cNvPr id="129" name="Google Shape;129;p13"/>
          <p:cNvSpPr txBox="1"/>
          <p:nvPr>
            <p:ph idx="1" type="subTitle"/>
          </p:nvPr>
        </p:nvSpPr>
        <p:spPr>
          <a:xfrm>
            <a:off x="1360350" y="3081311"/>
            <a:ext cx="6423300" cy="1448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419"/>
              <a:t>Equipo 07</a:t>
            </a:r>
            <a:endParaRPr/>
          </a:p>
          <a:p>
            <a:pPr indent="0" lvl="0" marL="0" rtl="0" algn="ctr">
              <a:spcBef>
                <a:spcPts val="0"/>
              </a:spcBef>
              <a:spcAft>
                <a:spcPts val="0"/>
              </a:spcAft>
              <a:buNone/>
            </a:pPr>
            <a:r>
              <a:rPr lang="es-419"/>
              <a:t>Alan Patricio González Bernal - A01067546</a:t>
            </a:r>
            <a:endParaRPr/>
          </a:p>
          <a:p>
            <a:pPr indent="0" lvl="0" marL="0" rtl="0" algn="ctr">
              <a:spcBef>
                <a:spcPts val="0"/>
              </a:spcBef>
              <a:spcAft>
                <a:spcPts val="0"/>
              </a:spcAft>
              <a:buNone/>
            </a:pPr>
            <a:r>
              <a:rPr lang="es-419"/>
              <a:t>Alan Rodrigo Castillo Sánchez - A01708668</a:t>
            </a:r>
            <a:endParaRPr/>
          </a:p>
          <a:p>
            <a:pPr indent="0" lvl="0" marL="0" rtl="0" algn="ctr">
              <a:spcBef>
                <a:spcPts val="0"/>
              </a:spcBef>
              <a:spcAft>
                <a:spcPts val="0"/>
              </a:spcAft>
              <a:buNone/>
            </a:pPr>
            <a:r>
              <a:rPr lang="es-419"/>
              <a:t>Miguel Á</a:t>
            </a:r>
            <a:r>
              <a:rPr lang="es-419"/>
              <a:t>ngel</a:t>
            </a:r>
            <a:r>
              <a:rPr lang="es-419"/>
              <a:t> Tena </a:t>
            </a:r>
            <a:r>
              <a:rPr lang="es-419"/>
              <a:t>García</a:t>
            </a:r>
            <a:r>
              <a:rPr lang="es-419"/>
              <a:t> - A01709653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Contexto</a:t>
            </a:r>
            <a:endParaRPr/>
          </a:p>
        </p:txBody>
      </p:sp>
      <p:sp>
        <p:nvSpPr>
          <p:cNvPr id="135" name="Google Shape;135;p14"/>
          <p:cNvSpPr txBox="1"/>
          <p:nvPr>
            <p:ph idx="1" type="body"/>
          </p:nvPr>
        </p:nvSpPr>
        <p:spPr>
          <a:xfrm>
            <a:off x="819150" y="1990725"/>
            <a:ext cx="7505700" cy="2448000"/>
          </a:xfrm>
          <a:prstGeom prst="rect">
            <a:avLst/>
          </a:prstGeom>
          <a:solidFill>
            <a:schemeClr val="dk1"/>
          </a:solidFill>
          <a:ln cap="flat" cmpd="sng" w="9525">
            <a:solidFill>
              <a:schemeClr val="dk2"/>
            </a:solidFill>
            <a:prstDash val="solid"/>
            <a:round/>
            <a:headEnd len="sm" w="sm" type="none"/>
            <a:tailEnd len="sm" w="sm" type="none"/>
          </a:ln>
        </p:spPr>
        <p:txBody>
          <a:bodyPr anchorCtr="0" anchor="t" bIns="91425" lIns="91425" spcFirstLastPara="1" rIns="91425" wrap="square" tIns="91425">
            <a:normAutofit fontScale="25000"/>
          </a:bodyPr>
          <a:lstStyle/>
          <a:p>
            <a:pPr indent="0" lvl="0" marL="0" rtl="0" algn="l">
              <a:spcBef>
                <a:spcPts val="1000"/>
              </a:spcBef>
              <a:spcAft>
                <a:spcPts val="0"/>
              </a:spcAft>
              <a:buNone/>
            </a:pPr>
            <a:r>
              <a:rPr lang="es-419" sz="5647">
                <a:latin typeface="Arial"/>
                <a:ea typeface="Arial"/>
                <a:cs typeface="Arial"/>
                <a:sym typeface="Arial"/>
              </a:rPr>
              <a:t>El sistema es una simulación de una oficina, siendo el tamaño y datos de la oficina siendo brindados por los datos de un .txt. El txt brindará varios tipos de datos diferentes.</a:t>
            </a:r>
            <a:endParaRPr sz="5647">
              <a:latin typeface="Arial"/>
              <a:ea typeface="Arial"/>
              <a:cs typeface="Arial"/>
              <a:sym typeface="Arial"/>
            </a:endParaRPr>
          </a:p>
          <a:p>
            <a:pPr indent="0" lvl="0" marL="0" rtl="0" algn="l">
              <a:spcBef>
                <a:spcPts val="1000"/>
              </a:spcBef>
              <a:spcAft>
                <a:spcPts val="0"/>
              </a:spcAft>
              <a:buNone/>
            </a:pPr>
            <a:r>
              <a:rPr lang="es-419" sz="5647">
                <a:latin typeface="Arial"/>
                <a:ea typeface="Arial"/>
                <a:cs typeface="Arial"/>
                <a:sym typeface="Arial"/>
              </a:rPr>
              <a:t>Tomando en cuenta todas las limitaciones y lo aprendido en clase, se desarrolló una solución la cual toma en cuenta librerías de Python como Mesa, Matplotlib, numpy, pandas, etc. Para poder generar una solución que satisfaga lo que se indica y cumpla con las limitaciones brindadas.</a:t>
            </a:r>
            <a:r>
              <a:rPr lang="es-419" sz="1000">
                <a:solidFill>
                  <a:srgbClr val="FFFFFF"/>
                </a:solidFill>
                <a:latin typeface="Arial"/>
                <a:ea typeface="Arial"/>
                <a:cs typeface="Arial"/>
                <a:sym typeface="Arial"/>
              </a:rPr>
              <a:t>s adelante a lo largo de este documento.</a:t>
            </a:r>
            <a:endParaRPr sz="1000">
              <a:solidFill>
                <a:srgbClr val="FFFFFF"/>
              </a:solidFill>
              <a:latin typeface="Arial"/>
              <a:ea typeface="Arial"/>
              <a:cs typeface="Arial"/>
              <a:sym typeface="Arial"/>
            </a:endParaRPr>
          </a:p>
          <a:p>
            <a:pPr indent="0" lvl="0" marL="0" rtl="0" algn="l">
              <a:spcBef>
                <a:spcPts val="1000"/>
              </a:spcBef>
              <a:spcAft>
                <a:spcPts val="1200"/>
              </a:spcAft>
              <a:buNone/>
            </a:pPr>
            <a:r>
              <a:t/>
            </a:r>
            <a:endParaRPr/>
          </a:p>
        </p:txBody>
      </p:sp>
      <p:pic>
        <p:nvPicPr>
          <p:cNvPr id="136" name="Google Shape;136;p14"/>
          <p:cNvPicPr preferRelativeResize="0"/>
          <p:nvPr/>
        </p:nvPicPr>
        <p:blipFill>
          <a:blip r:embed="rId3">
            <a:alphaModFix/>
          </a:blip>
          <a:stretch>
            <a:fillRect/>
          </a:stretch>
        </p:blipFill>
        <p:spPr>
          <a:xfrm>
            <a:off x="7061100" y="287275"/>
            <a:ext cx="1800225" cy="18002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Teoría</a:t>
            </a:r>
            <a:r>
              <a:rPr lang="es-419"/>
              <a:t> de solución</a:t>
            </a:r>
            <a:endParaRPr/>
          </a:p>
        </p:txBody>
      </p:sp>
      <p:sp>
        <p:nvSpPr>
          <p:cNvPr id="142" name="Google Shape;142;p1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a:t>Los agentes se mueven a lo largo del mapa, el cual es un grafo que se va descubriendo a cada paso que estos avanzan (mapeo). Estos movimientos se comunican a un cliente en C# el cual le dice a Unity todo los pasos que se realizan, permitiendole mapear la </a:t>
            </a:r>
            <a:r>
              <a:rPr lang="es-419"/>
              <a:t>simulación.</a:t>
            </a:r>
            <a:endParaRPr/>
          </a:p>
        </p:txBody>
      </p:sp>
      <p:pic>
        <p:nvPicPr>
          <p:cNvPr id="143" name="Google Shape;143;p15"/>
          <p:cNvPicPr preferRelativeResize="0"/>
          <p:nvPr/>
        </p:nvPicPr>
        <p:blipFill>
          <a:blip r:embed="rId3">
            <a:alphaModFix/>
          </a:blip>
          <a:stretch>
            <a:fillRect/>
          </a:stretch>
        </p:blipFill>
        <p:spPr>
          <a:xfrm>
            <a:off x="4572001" y="2946578"/>
            <a:ext cx="4101898" cy="149214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Solución</a:t>
            </a:r>
            <a:endParaRPr/>
          </a:p>
        </p:txBody>
      </p:sp>
      <p:sp>
        <p:nvSpPr>
          <p:cNvPr id="149" name="Google Shape;149;p1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s-419"/>
              <a:t>Ejecución dual</a:t>
            </a:r>
            <a:endParaRPr/>
          </a:p>
          <a:p>
            <a:pPr indent="-311150" lvl="0" marL="457200" rtl="0" algn="l">
              <a:spcBef>
                <a:spcPts val="0"/>
              </a:spcBef>
              <a:spcAft>
                <a:spcPts val="0"/>
              </a:spcAft>
              <a:buSzPts val="1300"/>
              <a:buAutoNum type="arabicPeriod"/>
            </a:pPr>
            <a:r>
              <a:rPr lang="es-419"/>
              <a:t>Algoritmo A*</a:t>
            </a:r>
            <a:endParaRPr/>
          </a:p>
          <a:p>
            <a:pPr indent="-311150" lvl="0" marL="457200" rtl="0" algn="l">
              <a:spcBef>
                <a:spcPts val="0"/>
              </a:spcBef>
              <a:spcAft>
                <a:spcPts val="0"/>
              </a:spcAft>
              <a:buSzPts val="1300"/>
              <a:buAutoNum type="arabicPeriod"/>
            </a:pPr>
            <a:r>
              <a:rPr lang="es-419"/>
              <a:t>Servidores duales</a:t>
            </a:r>
            <a:endParaRPr/>
          </a:p>
          <a:p>
            <a:pPr indent="-311150" lvl="0" marL="457200" rtl="0" algn="l">
              <a:spcBef>
                <a:spcPts val="0"/>
              </a:spcBef>
              <a:spcAft>
                <a:spcPts val="0"/>
              </a:spcAft>
              <a:buSzPts val="1300"/>
              <a:buAutoNum type="arabicPeriod"/>
            </a:pPr>
            <a:r>
              <a:rPr lang="es-419"/>
              <a:t>Objetos vacíos e instancias en unity</a:t>
            </a:r>
            <a:endParaRPr/>
          </a:p>
          <a:p>
            <a:pPr indent="-311150" lvl="0" marL="457200" rtl="0" algn="l">
              <a:spcBef>
                <a:spcPts val="0"/>
              </a:spcBef>
              <a:spcAft>
                <a:spcPts val="0"/>
              </a:spcAft>
              <a:buSzPts val="1300"/>
              <a:buAutoNum type="arabicPeriod"/>
            </a:pPr>
            <a:r>
              <a:rPr lang="es-419"/>
              <a:t>Ejecución final</a:t>
            </a:r>
            <a:endParaRPr/>
          </a:p>
        </p:txBody>
      </p:sp>
      <p:pic>
        <p:nvPicPr>
          <p:cNvPr id="150" name="Google Shape;150;p16"/>
          <p:cNvPicPr preferRelativeResize="0"/>
          <p:nvPr/>
        </p:nvPicPr>
        <p:blipFill>
          <a:blip r:embed="rId3">
            <a:alphaModFix/>
          </a:blip>
          <a:stretch>
            <a:fillRect/>
          </a:stretch>
        </p:blipFill>
        <p:spPr>
          <a:xfrm>
            <a:off x="4572006" y="1228807"/>
            <a:ext cx="3987077" cy="257174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gif</a:t>
            </a:r>
            <a:endParaRPr/>
          </a:p>
        </p:txBody>
      </p:sp>
      <p:pic>
        <p:nvPicPr>
          <p:cNvPr id="156" name="Google Shape;156;p17"/>
          <p:cNvPicPr preferRelativeResize="0"/>
          <p:nvPr/>
        </p:nvPicPr>
        <p:blipFill>
          <a:blip r:embed="rId3">
            <a:alphaModFix/>
          </a:blip>
          <a:stretch>
            <a:fillRect/>
          </a:stretch>
        </p:blipFill>
        <p:spPr>
          <a:xfrm>
            <a:off x="2234537" y="234301"/>
            <a:ext cx="4674925" cy="4674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Video</a:t>
            </a:r>
            <a:endParaRPr/>
          </a:p>
        </p:txBody>
      </p:sp>
      <p:sp>
        <p:nvSpPr>
          <p:cNvPr id="162" name="Google Shape;162;p18"/>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3" name="Google Shape;163;p18" title="Video Reto Graficas Computacionales">
            <a:hlinkClick r:id="rId3"/>
          </p:cNvPr>
          <p:cNvPicPr preferRelativeResize="0"/>
          <p:nvPr/>
        </p:nvPicPr>
        <p:blipFill>
          <a:blip r:embed="rId4">
            <a:alphaModFix/>
          </a:blip>
          <a:stretch>
            <a:fillRect/>
          </a:stretch>
        </p:blipFill>
        <p:spPr>
          <a:xfrm>
            <a:off x="1937688" y="1403325"/>
            <a:ext cx="5268622" cy="2963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Link del repositorio</a:t>
            </a:r>
            <a:endParaRPr/>
          </a:p>
        </p:txBody>
      </p:sp>
      <p:sp>
        <p:nvSpPr>
          <p:cNvPr id="169" name="Google Shape;169;p19"/>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sz="2900" u="sng">
                <a:solidFill>
                  <a:schemeClr val="hlink"/>
                </a:solidFill>
                <a:hlinkClick r:id="rId3"/>
              </a:rPr>
              <a:t>https://github.com/XxGonanxX/TC2008BTEAM/</a:t>
            </a:r>
            <a:endParaRPr sz="29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0"/>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419"/>
              <a:t>GRACIAS!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